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1B6F61-24A3-0F18-04F6-0E396735F0BA}" v="241" dt="2024-11-20T13:15:11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shi Chouhan" userId="S::priyanshi.c@techsophy.com::3d2856a9-925e-44bf-8838-20ed43f2b706" providerId="AD" clId="Web-{9D1B6F61-24A3-0F18-04F6-0E396735F0BA}"/>
    <pc:docChg chg="addSld delSld modSld">
      <pc:chgData name="Priyanshi Chouhan" userId="S::priyanshi.c@techsophy.com::3d2856a9-925e-44bf-8838-20ed43f2b706" providerId="AD" clId="Web-{9D1B6F61-24A3-0F18-04F6-0E396735F0BA}" dt="2024-11-20T13:15:11.007" v="237" actId="14100"/>
      <pc:docMkLst>
        <pc:docMk/>
      </pc:docMkLst>
      <pc:sldChg chg="addSp delSp modSp mod setBg">
        <pc:chgData name="Priyanshi Chouhan" userId="S::priyanshi.c@techsophy.com::3d2856a9-925e-44bf-8838-20ed43f2b706" providerId="AD" clId="Web-{9D1B6F61-24A3-0F18-04F6-0E396735F0BA}" dt="2024-11-19T11:17:42.131" v="136"/>
        <pc:sldMkLst>
          <pc:docMk/>
          <pc:sldMk cId="109857222" sldId="256"/>
        </pc:sldMkLst>
        <pc:spChg chg="mod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6:57.302" v="135"/>
          <ac:spMkLst>
            <pc:docMk/>
            <pc:sldMk cId="109857222" sldId="256"/>
            <ac:spMk id="8" creationId="{577D6B2E-37A3-429E-A37C-F30ED6487282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6:57.302" v="135"/>
          <ac:spMkLst>
            <pc:docMk/>
            <pc:sldMk cId="109857222" sldId="256"/>
            <ac:spMk id="10" creationId="{5CEAD642-85CF-4750-8432-7C80C901F001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6:57.302" v="135"/>
          <ac:spMkLst>
            <pc:docMk/>
            <pc:sldMk cId="109857222" sldId="256"/>
            <ac:spMk id="12" creationId="{FA33EEAE-15D5-4119-8C1E-89D943F911EF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6:57.302" v="135"/>
          <ac:spMkLst>
            <pc:docMk/>
            <pc:sldMk cId="109857222" sldId="256"/>
            <ac:spMk id="14" creationId="{730D8B3B-9B80-4025-B934-26DC7D7CD231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6:57.302" v="135"/>
          <ac:spMkLst>
            <pc:docMk/>
            <pc:sldMk cId="109857222" sldId="256"/>
            <ac:spMk id="16" creationId="{1064D5D5-227B-4F66-9AEA-46F570E793BD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6:57.302" v="135"/>
          <ac:spMkLst>
            <pc:docMk/>
            <pc:sldMk cId="109857222" sldId="256"/>
            <ac:spMk id="18" creationId="{646B67A4-D328-4747-A82B-65E84FA46368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6:57.302" v="135"/>
          <ac:spMkLst>
            <pc:docMk/>
            <pc:sldMk cId="109857222" sldId="256"/>
            <ac:spMk id="20" creationId="{B5A1B09C-1565-46F8-B70F-621C5EB48A09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6:57.302" v="135"/>
          <ac:spMkLst>
            <pc:docMk/>
            <pc:sldMk cId="109857222" sldId="256"/>
            <ac:spMk id="22" creationId="{8C516CC8-80AC-446C-A56E-9F54B7210402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28" creationId="{6F828D28-8E09-41CC-8229-3070B5467A96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30" creationId="{D5B012D8-7F27-4758-9AC6-C889B154BD73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32" creationId="{4063B759-00FC-46D1-9898-8E8625268FAF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37" creationId="{A4E37431-20F0-4DD6-84A9-ED2B644943A2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39" creationId="{0AE98B72-66C6-4AB4-AF0D-BA830DE86393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41" creationId="{407EAFC6-733F-403D-BB4D-05A3A28742F1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43" creationId="{17A36730-4CB0-4F61-AD11-A44C9765833F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45" creationId="{C69C79E1-F916-4929-A4F3-DE763D4BFA57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7:42.131" v="136"/>
          <ac:spMkLst>
            <pc:docMk/>
            <pc:sldMk cId="109857222" sldId="256"/>
            <ac:spMk id="47" creationId="{767334AB-16BD-4EC7-8C6B-4B5171600933}"/>
          </ac:spMkLst>
        </pc:spChg>
        <pc:picChg chg="add mod ord">
          <ac:chgData name="Priyanshi Chouhan" userId="S::priyanshi.c@techsophy.com::3d2856a9-925e-44bf-8838-20ed43f2b706" providerId="AD" clId="Web-{9D1B6F61-24A3-0F18-04F6-0E396735F0BA}" dt="2024-11-19T11:17:42.131" v="136"/>
          <ac:picMkLst>
            <pc:docMk/>
            <pc:sldMk cId="109857222" sldId="256"/>
            <ac:picMk id="24" creationId="{5900758B-DB96-1A9B-BFA0-3A50FD3ACF3A}"/>
          </ac:picMkLst>
        </pc:picChg>
      </pc:sldChg>
      <pc:sldChg chg="addSp delSp modSp new mod setBg">
        <pc:chgData name="Priyanshi Chouhan" userId="S::priyanshi.c@techsophy.com::3d2856a9-925e-44bf-8838-20ed43f2b706" providerId="AD" clId="Web-{9D1B6F61-24A3-0F18-04F6-0E396735F0BA}" dt="2024-11-19T11:41:47.506" v="195" actId="20577"/>
        <pc:sldMkLst>
          <pc:docMk/>
          <pc:sldMk cId="2991089738" sldId="257"/>
        </pc:sldMkLst>
        <pc:spChg chg="mod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2" creationId="{BC126240-8B4B-7F39-C011-9C8ECCD6B0E1}"/>
          </ac:spMkLst>
        </pc:spChg>
        <pc:spChg chg="mod">
          <ac:chgData name="Priyanshi Chouhan" userId="S::priyanshi.c@techsophy.com::3d2856a9-925e-44bf-8838-20ed43f2b706" providerId="AD" clId="Web-{9D1B6F61-24A3-0F18-04F6-0E396735F0BA}" dt="2024-11-19T11:41:47.506" v="195" actId="20577"/>
          <ac:spMkLst>
            <pc:docMk/>
            <pc:sldMk cId="2991089738" sldId="257"/>
            <ac:spMk id="3" creationId="{7ECDF5F4-64CD-AC6F-B8AC-61D700540E6A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8" creationId="{577D6B2E-37A3-429E-A37C-F30ED6487282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10" creationId="{5CEAD642-85CF-4750-8432-7C80C901F001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12" creationId="{FA33EEAE-15D5-4119-8C1E-89D943F911EF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14" creationId="{730D8B3B-9B80-4025-B934-26DC7D7CD231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16" creationId="{1064D5D5-227B-4F66-9AEA-46F570E793BD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18" creationId="{646B67A4-D328-4747-A82B-65E84FA46368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20" creationId="{B5A1B09C-1565-46F8-B70F-621C5EB48A09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22" creationId="{8C516CC8-80AC-446C-A56E-9F54B7210402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27" creationId="{6F5A5072-7B47-4D32-B52A-4EBBF590B8A5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29" creationId="{9715DAF0-AE1B-46C9-8A6B-DB2AA05AB91D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31" creationId="{6016219D-510E-4184-9090-6D5578A87BD1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33" creationId="{AFF4A713-7B75-4B21-90D7-5AB19547C728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35" creationId="{DC631C0B-6DA6-4E57-8231-CE32B3434A7E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8:04.460" v="137"/>
          <ac:spMkLst>
            <pc:docMk/>
            <pc:sldMk cId="2991089738" sldId="257"/>
            <ac:spMk id="37" creationId="{C29501E6-A978-4A61-9689-9085AF97A53A}"/>
          </ac:spMkLst>
        </pc:spChg>
      </pc:sldChg>
      <pc:sldChg chg="new del">
        <pc:chgData name="Priyanshi Chouhan" userId="S::priyanshi.c@techsophy.com::3d2856a9-925e-44bf-8838-20ed43f2b706" providerId="AD" clId="Web-{9D1B6F61-24A3-0F18-04F6-0E396735F0BA}" dt="2024-11-19T04:44:04.750" v="50"/>
        <pc:sldMkLst>
          <pc:docMk/>
          <pc:sldMk cId="2459075984" sldId="258"/>
        </pc:sldMkLst>
      </pc:sldChg>
      <pc:sldChg chg="addSp delSp modSp new mod setBg">
        <pc:chgData name="Priyanshi Chouhan" userId="S::priyanshi.c@techsophy.com::3d2856a9-925e-44bf-8838-20ed43f2b706" providerId="AD" clId="Web-{9D1B6F61-24A3-0F18-04F6-0E396735F0BA}" dt="2024-11-19T08:03:44.312" v="74"/>
        <pc:sldMkLst>
          <pc:docMk/>
          <pc:sldMk cId="2873434856" sldId="258"/>
        </pc:sldMkLst>
        <pc:spChg chg="mod">
          <ac:chgData name="Priyanshi Chouhan" userId="S::priyanshi.c@techsophy.com::3d2856a9-925e-44bf-8838-20ed43f2b706" providerId="AD" clId="Web-{9D1B6F61-24A3-0F18-04F6-0E396735F0BA}" dt="2024-11-19T08:03:44.312" v="74"/>
          <ac:spMkLst>
            <pc:docMk/>
            <pc:sldMk cId="2873434856" sldId="258"/>
            <ac:spMk id="2" creationId="{839AE98B-9A0D-483F-E5E5-8A937F928418}"/>
          </ac:spMkLst>
        </pc:spChg>
        <pc:spChg chg="del mod">
          <ac:chgData name="Priyanshi Chouhan" userId="S::priyanshi.c@techsophy.com::3d2856a9-925e-44bf-8838-20ed43f2b706" providerId="AD" clId="Web-{9D1B6F61-24A3-0F18-04F6-0E396735F0BA}" dt="2024-11-19T08:03:44.312" v="74"/>
          <ac:spMkLst>
            <pc:docMk/>
            <pc:sldMk cId="2873434856" sldId="258"/>
            <ac:spMk id="3" creationId="{A50A359B-ECFF-47AB-F51E-E37FECE009C8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08:03:44.312" v="74"/>
          <ac:spMkLst>
            <pc:docMk/>
            <pc:sldMk cId="2873434856" sldId="258"/>
            <ac:spMk id="9" creationId="{BACC6370-2D7E-4714-9D71-7542949D7D5D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08:03:44.312" v="74"/>
          <ac:spMkLst>
            <pc:docMk/>
            <pc:sldMk cId="2873434856" sldId="258"/>
            <ac:spMk id="11" creationId="{F68B3F68-107C-434F-AA38-110D5EA91B85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08:03:44.312" v="74"/>
          <ac:spMkLst>
            <pc:docMk/>
            <pc:sldMk cId="2873434856" sldId="258"/>
            <ac:spMk id="13" creationId="{AAD0DBB9-1A4B-4391-81D4-CB19F9AB918A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08:03:44.312" v="74"/>
          <ac:spMkLst>
            <pc:docMk/>
            <pc:sldMk cId="2873434856" sldId="258"/>
            <ac:spMk id="15" creationId="{063BBA22-50EA-4C4D-BE05-F1CE4E63AA56}"/>
          </ac:spMkLst>
        </pc:spChg>
        <pc:graphicFrameChg chg="add">
          <ac:chgData name="Priyanshi Chouhan" userId="S::priyanshi.c@techsophy.com::3d2856a9-925e-44bf-8838-20ed43f2b706" providerId="AD" clId="Web-{9D1B6F61-24A3-0F18-04F6-0E396735F0BA}" dt="2024-11-19T08:03:44.312" v="74"/>
          <ac:graphicFrameMkLst>
            <pc:docMk/>
            <pc:sldMk cId="2873434856" sldId="258"/>
            <ac:graphicFrameMk id="5" creationId="{CE7D6B4C-2112-84C7-A77A-172F210862F8}"/>
          </ac:graphicFrameMkLst>
        </pc:graphicFrameChg>
      </pc:sldChg>
      <pc:sldChg chg="addSp delSp modSp new mod setBg">
        <pc:chgData name="Priyanshi Chouhan" userId="S::priyanshi.c@techsophy.com::3d2856a9-925e-44bf-8838-20ed43f2b706" providerId="AD" clId="Web-{9D1B6F61-24A3-0F18-04F6-0E396735F0BA}" dt="2024-11-19T11:54:44.496" v="200" actId="14100"/>
        <pc:sldMkLst>
          <pc:docMk/>
          <pc:sldMk cId="4169328740" sldId="259"/>
        </pc:sldMkLst>
        <pc:spChg chg="mod">
          <ac:chgData name="Priyanshi Chouhan" userId="S::priyanshi.c@techsophy.com::3d2856a9-925e-44bf-8838-20ed43f2b706" providerId="AD" clId="Web-{9D1B6F61-24A3-0F18-04F6-0E396735F0BA}" dt="2024-11-19T11:38:15.376" v="147"/>
          <ac:spMkLst>
            <pc:docMk/>
            <pc:sldMk cId="4169328740" sldId="259"/>
            <ac:spMk id="2" creationId="{988491C4-4132-1A6F-99A6-2DE24CF38187}"/>
          </ac:spMkLst>
        </pc:spChg>
        <pc:spChg chg="del mod">
          <ac:chgData name="Priyanshi Chouhan" userId="S::priyanshi.c@techsophy.com::3d2856a9-925e-44bf-8838-20ed43f2b706" providerId="AD" clId="Web-{9D1B6F61-24A3-0F18-04F6-0E396735F0BA}" dt="2024-11-19T07:56:38.997" v="63"/>
          <ac:spMkLst>
            <pc:docMk/>
            <pc:sldMk cId="4169328740" sldId="259"/>
            <ac:spMk id="3" creationId="{9A0E264D-9885-84C2-5628-FA0A9C369838}"/>
          </ac:spMkLst>
        </pc:spChg>
        <pc:spChg chg="add del mod">
          <ac:chgData name="Priyanshi Chouhan" userId="S::priyanshi.c@techsophy.com::3d2856a9-925e-44bf-8838-20ed43f2b706" providerId="AD" clId="Web-{9D1B6F61-24A3-0F18-04F6-0E396735F0BA}" dt="2024-11-19T11:38:02.235" v="145"/>
          <ac:spMkLst>
            <pc:docMk/>
            <pc:sldMk cId="4169328740" sldId="259"/>
            <ac:spMk id="5" creationId="{0E4799ED-4705-5615-5747-50FD51DAFA7B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08:02:20.186" v="71"/>
          <ac:spMkLst>
            <pc:docMk/>
            <pc:sldMk cId="4169328740" sldId="259"/>
            <ac:spMk id="8" creationId="{09588DA8-065E-4F6F-8EFD-43104AB2E0CF}"/>
          </ac:spMkLst>
        </pc:spChg>
        <pc:spChg chg="add del mod">
          <ac:chgData name="Priyanshi Chouhan" userId="S::priyanshi.c@techsophy.com::3d2856a9-925e-44bf-8838-20ed43f2b706" providerId="AD" clId="Web-{9D1B6F61-24A3-0F18-04F6-0E396735F0BA}" dt="2024-11-19T11:54:34.934" v="197"/>
          <ac:spMkLst>
            <pc:docMk/>
            <pc:sldMk cId="4169328740" sldId="259"/>
            <ac:spMk id="8" creationId="{DC72F3B7-B86B-D870-C257-F4385216BAD9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08:02:20.186" v="71"/>
          <ac:spMkLst>
            <pc:docMk/>
            <pc:sldMk cId="4169328740" sldId="259"/>
            <ac:spMk id="10" creationId="{C4285719-470E-454C-AF62-8323075F1F5B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08:02:20.186" v="71"/>
          <ac:spMkLst>
            <pc:docMk/>
            <pc:sldMk cId="4169328740" sldId="259"/>
            <ac:spMk id="12" creationId="{CD9FE4EF-C4D8-49A0-B2FF-81D8DB7D8A24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08:02:20.186" v="71"/>
          <ac:spMkLst>
            <pc:docMk/>
            <pc:sldMk cId="4169328740" sldId="259"/>
            <ac:spMk id="14" creationId="{4300840D-0A0B-4512-BACA-B439D5B9C57C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08:02:20.186" v="71"/>
          <ac:spMkLst>
            <pc:docMk/>
            <pc:sldMk cId="4169328740" sldId="259"/>
            <ac:spMk id="16" creationId="{D2B78728-A580-49A7-84F9-6EF6F583ADE0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08:02:20.186" v="71"/>
          <ac:spMkLst>
            <pc:docMk/>
            <pc:sldMk cId="4169328740" sldId="259"/>
            <ac:spMk id="18" creationId="{38FAA1A1-D861-433F-88FA-1E9D6FD31D11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08:02:20.186" v="71"/>
          <ac:spMkLst>
            <pc:docMk/>
            <pc:sldMk cId="4169328740" sldId="259"/>
            <ac:spMk id="20" creationId="{8D71EDA1-87BF-4D5D-AB79-F346FD19278A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08:02:20.186" v="70"/>
          <ac:spMkLst>
            <pc:docMk/>
            <pc:sldMk cId="4169328740" sldId="259"/>
            <ac:spMk id="24" creationId="{BEDBF925-78FF-DFE0-5E5B-A0CA4D2D82C4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38:15.376" v="147"/>
          <ac:spMkLst>
            <pc:docMk/>
            <pc:sldMk cId="4169328740" sldId="259"/>
            <ac:spMk id="25" creationId="{A4AC5506-6312-4701-8D3C-40187889A947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08:02:20.186" v="70"/>
          <ac:spMkLst>
            <pc:docMk/>
            <pc:sldMk cId="4169328740" sldId="259"/>
            <ac:spMk id="27" creationId="{B95B9BA8-1D69-4796-85F5-B6D0BD52354B}"/>
          </ac:spMkLst>
        </pc:spChg>
        <pc:grpChg chg="add del">
          <ac:chgData name="Priyanshi Chouhan" userId="S::priyanshi.c@techsophy.com::3d2856a9-925e-44bf-8838-20ed43f2b706" providerId="AD" clId="Web-{9D1B6F61-24A3-0F18-04F6-0E396735F0BA}" dt="2024-11-19T08:02:20.186" v="70"/>
          <ac:grpSpMkLst>
            <pc:docMk/>
            <pc:sldMk cId="4169328740" sldId="259"/>
            <ac:grpSpMk id="29" creationId="{D44E3F87-3D58-4B03-86B2-15A5C5B9C964}"/>
          </ac:grpSpMkLst>
        </pc:grpChg>
        <pc:grpChg chg="add del">
          <ac:chgData name="Priyanshi Chouhan" userId="S::priyanshi.c@techsophy.com::3d2856a9-925e-44bf-8838-20ed43f2b706" providerId="AD" clId="Web-{9D1B6F61-24A3-0F18-04F6-0E396735F0BA}" dt="2024-11-19T11:38:15.376" v="147"/>
          <ac:grpSpMkLst>
            <pc:docMk/>
            <pc:sldMk cId="4169328740" sldId="259"/>
            <ac:grpSpMk id="30" creationId="{BE6E7D98-3D55-80C4-C8EA-40EC70EB12A7}"/>
          </ac:grpSpMkLst>
        </pc:grpChg>
        <pc:picChg chg="add del mod ord">
          <ac:chgData name="Priyanshi Chouhan" userId="S::priyanshi.c@techsophy.com::3d2856a9-925e-44bf-8838-20ed43f2b706" providerId="AD" clId="Web-{9D1B6F61-24A3-0F18-04F6-0E396735F0BA}" dt="2024-11-19T11:37:13.344" v="144"/>
          <ac:picMkLst>
            <pc:docMk/>
            <pc:sldMk cId="4169328740" sldId="259"/>
            <ac:picMk id="4" creationId="{B50C35AA-BCE4-95A5-7B39-6E9EAEC45AEE}"/>
          </ac:picMkLst>
        </pc:picChg>
        <pc:picChg chg="add del mod ord">
          <ac:chgData name="Priyanshi Chouhan" userId="S::priyanshi.c@techsophy.com::3d2856a9-925e-44bf-8838-20ed43f2b706" providerId="AD" clId="Web-{9D1B6F61-24A3-0F18-04F6-0E396735F0BA}" dt="2024-11-19T11:54:22.043" v="196"/>
          <ac:picMkLst>
            <pc:docMk/>
            <pc:sldMk cId="4169328740" sldId="259"/>
            <ac:picMk id="6" creationId="{B6502832-265C-D6DA-545A-375ED08BBFA4}"/>
          </ac:picMkLst>
        </pc:picChg>
        <pc:picChg chg="add mod ord">
          <ac:chgData name="Priyanshi Chouhan" userId="S::priyanshi.c@techsophy.com::3d2856a9-925e-44bf-8838-20ed43f2b706" providerId="AD" clId="Web-{9D1B6F61-24A3-0F18-04F6-0E396735F0BA}" dt="2024-11-19T11:54:44.496" v="200" actId="14100"/>
          <ac:picMkLst>
            <pc:docMk/>
            <pc:sldMk cId="4169328740" sldId="259"/>
            <ac:picMk id="9" creationId="{59BA26A8-217D-0E10-A7E1-44293DEAB351}"/>
          </ac:picMkLst>
        </pc:picChg>
      </pc:sldChg>
      <pc:sldChg chg="addSp delSp modSp new mod setBg">
        <pc:chgData name="Priyanshi Chouhan" userId="S::priyanshi.c@techsophy.com::3d2856a9-925e-44bf-8838-20ed43f2b706" providerId="AD" clId="Web-{9D1B6F61-24A3-0F18-04F6-0E396735F0BA}" dt="2024-11-19T09:55:58.436" v="84"/>
        <pc:sldMkLst>
          <pc:docMk/>
          <pc:sldMk cId="171165983" sldId="260"/>
        </pc:sldMkLst>
        <pc:spChg chg="mod">
          <ac:chgData name="Priyanshi Chouhan" userId="S::priyanshi.c@techsophy.com::3d2856a9-925e-44bf-8838-20ed43f2b706" providerId="AD" clId="Web-{9D1B6F61-24A3-0F18-04F6-0E396735F0BA}" dt="2024-11-19T09:55:58.436" v="84"/>
          <ac:spMkLst>
            <pc:docMk/>
            <pc:sldMk cId="171165983" sldId="260"/>
            <ac:spMk id="2" creationId="{5E8C20D3-5A0D-D434-1B63-A971D6EF7F9B}"/>
          </ac:spMkLst>
        </pc:spChg>
        <pc:spChg chg="del">
          <ac:chgData name="Priyanshi Chouhan" userId="S::priyanshi.c@techsophy.com::3d2856a9-925e-44bf-8838-20ed43f2b706" providerId="AD" clId="Web-{9D1B6F61-24A3-0F18-04F6-0E396735F0BA}" dt="2024-11-19T09:55:09.919" v="78"/>
          <ac:spMkLst>
            <pc:docMk/>
            <pc:sldMk cId="171165983" sldId="260"/>
            <ac:spMk id="3" creationId="{437FCE8E-8C2C-7E4D-7F0D-85D1215AE7F2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09:55:58.436" v="84"/>
          <ac:spMkLst>
            <pc:docMk/>
            <pc:sldMk cId="171165983" sldId="260"/>
            <ac:spMk id="9" creationId="{A4AC5506-6312-4701-8D3C-40187889A947}"/>
          </ac:spMkLst>
        </pc:spChg>
        <pc:picChg chg="add mod ord">
          <ac:chgData name="Priyanshi Chouhan" userId="S::priyanshi.c@techsophy.com::3d2856a9-925e-44bf-8838-20ed43f2b706" providerId="AD" clId="Web-{9D1B6F61-24A3-0F18-04F6-0E396735F0BA}" dt="2024-11-19T09:55:58.436" v="84"/>
          <ac:picMkLst>
            <pc:docMk/>
            <pc:sldMk cId="171165983" sldId="260"/>
            <ac:picMk id="4" creationId="{FAA7A676-4881-2151-C8B6-5981A27EFB45}"/>
          </ac:picMkLst>
        </pc:picChg>
      </pc:sldChg>
      <pc:sldChg chg="addSp delSp modSp new del mod setBg">
        <pc:chgData name="Priyanshi Chouhan" userId="S::priyanshi.c@techsophy.com::3d2856a9-925e-44bf-8838-20ed43f2b706" providerId="AD" clId="Web-{9D1B6F61-24A3-0F18-04F6-0E396735F0BA}" dt="2024-11-20T13:12:01.035" v="205"/>
        <pc:sldMkLst>
          <pc:docMk/>
          <pc:sldMk cId="2017461975" sldId="261"/>
        </pc:sldMkLst>
        <pc:spChg chg="mod">
          <ac:chgData name="Priyanshi Chouhan" userId="S::priyanshi.c@techsophy.com::3d2856a9-925e-44bf-8838-20ed43f2b706" providerId="AD" clId="Web-{9D1B6F61-24A3-0F18-04F6-0E396735F0BA}" dt="2024-11-19T11:18:47.695" v="139"/>
          <ac:spMkLst>
            <pc:docMk/>
            <pc:sldMk cId="2017461975" sldId="261"/>
            <ac:spMk id="2" creationId="{446DCF40-790E-804B-EAFA-6B9EAF7C7971}"/>
          </ac:spMkLst>
        </pc:spChg>
        <pc:spChg chg="del">
          <ac:chgData name="Priyanshi Chouhan" userId="S::priyanshi.c@techsophy.com::3d2856a9-925e-44bf-8838-20ed43f2b706" providerId="AD" clId="Web-{9D1B6F61-24A3-0F18-04F6-0E396735F0BA}" dt="2024-11-19T09:57:26.046" v="85"/>
          <ac:spMkLst>
            <pc:docMk/>
            <pc:sldMk cId="2017461975" sldId="261"/>
            <ac:spMk id="3" creationId="{FE5C1958-F7B9-F866-92EA-3AC468098F61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08:10.807" v="128"/>
          <ac:spMkLst>
            <pc:docMk/>
            <pc:sldMk cId="2017461975" sldId="261"/>
            <ac:spMk id="9" creationId="{8DA85C1D-81FF-E5E2-0C25-D3768FC54E5B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08:10.807" v="128"/>
          <ac:spMkLst>
            <pc:docMk/>
            <pc:sldMk cId="2017461975" sldId="261"/>
            <ac:spMk id="12" creationId="{E2D3D3F2-ABBB-4453-B1C5-1BEBF7E4DD56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08:10.807" v="128"/>
          <ac:spMkLst>
            <pc:docMk/>
            <pc:sldMk cId="2017461975" sldId="261"/>
            <ac:spMk id="14" creationId="{D7A453D2-15D8-4403-815F-291FA16340D9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08:10.807" v="128"/>
          <ac:spMkLst>
            <pc:docMk/>
            <pc:sldMk cId="2017461975" sldId="261"/>
            <ac:spMk id="24" creationId="{8161EA6B-09CA-445B-AB0D-8DF76FA92DEF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08:10.807" v="128"/>
          <ac:spMkLst>
            <pc:docMk/>
            <pc:sldMk cId="2017461975" sldId="261"/>
            <ac:spMk id="26" creationId="{B8114C98-A349-4111-A123-E8EAB86ABE30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47.695" v="139"/>
          <ac:spMkLst>
            <pc:docMk/>
            <pc:sldMk cId="2017461975" sldId="261"/>
            <ac:spMk id="29" creationId="{C4C270DE-0BEB-4372-B440-7EADA6FAFA55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47.695" v="139"/>
          <ac:spMkLst>
            <pc:docMk/>
            <pc:sldMk cId="2017461975" sldId="261"/>
            <ac:spMk id="31" creationId="{757ACA0C-8702-4043-8D4D-582EAEDF1CF8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8:47.695" v="139"/>
          <ac:spMkLst>
            <pc:docMk/>
            <pc:sldMk cId="2017461975" sldId="261"/>
            <ac:spMk id="46" creationId="{5A0118C5-4F8D-4CF4-BADD-53FEACC6C42A}"/>
          </ac:spMkLst>
        </pc:spChg>
        <pc:spChg chg="add mod ord">
          <ac:chgData name="Priyanshi Chouhan" userId="S::priyanshi.c@techsophy.com::3d2856a9-925e-44bf-8838-20ed43f2b706" providerId="AD" clId="Web-{9D1B6F61-24A3-0F18-04F6-0E396735F0BA}" dt="2024-11-19T11:19:01.274" v="140" actId="14100"/>
          <ac:spMkLst>
            <pc:docMk/>
            <pc:sldMk cId="2017461975" sldId="261"/>
            <ac:spMk id="47" creationId="{CC4D99D0-5E23-2198-C552-6E4B1507D0B7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8:47.695" v="139"/>
          <ac:spMkLst>
            <pc:docMk/>
            <pc:sldMk cId="2017461975" sldId="261"/>
            <ac:spMk id="56" creationId="{A2679492-7988-4050-9056-542444452411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8:47.695" v="139"/>
          <ac:spMkLst>
            <pc:docMk/>
            <pc:sldMk cId="2017461975" sldId="261"/>
            <ac:spMk id="58" creationId="{B5ABDEAA-B248-4182-B67C-A925338E772D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18:47.695" v="139"/>
          <ac:spMkLst>
            <pc:docMk/>
            <pc:sldMk cId="2017461975" sldId="261"/>
            <ac:spMk id="60" creationId="{B091B163-7D61-4891-ABCF-5C13D9C418D0}"/>
          </ac:spMkLst>
        </pc:spChg>
        <pc:grpChg chg="add del">
          <ac:chgData name="Priyanshi Chouhan" userId="S::priyanshi.c@techsophy.com::3d2856a9-925e-44bf-8838-20ed43f2b706" providerId="AD" clId="Web-{9D1B6F61-24A3-0F18-04F6-0E396735F0BA}" dt="2024-11-19T11:08:10.807" v="128"/>
          <ac:grpSpMkLst>
            <pc:docMk/>
            <pc:sldMk cId="2017461975" sldId="261"/>
            <ac:grpSpMk id="16" creationId="{D36F9873-642F-4EB5-9636-7DE2F9F95D6B}"/>
          </ac:grpSpMkLst>
        </pc:grpChg>
        <pc:grpChg chg="add del">
          <ac:chgData name="Priyanshi Chouhan" userId="S::priyanshi.c@techsophy.com::3d2856a9-925e-44bf-8838-20ed43f2b706" providerId="AD" clId="Web-{9D1B6F61-24A3-0F18-04F6-0E396735F0BA}" dt="2024-11-19T11:08:10.807" v="128"/>
          <ac:grpSpMkLst>
            <pc:docMk/>
            <pc:sldMk cId="2017461975" sldId="261"/>
            <ac:grpSpMk id="28" creationId="{670FB431-AE18-414D-92F4-1D12D1991152}"/>
          </ac:grpSpMkLst>
        </pc:grpChg>
        <pc:grpChg chg="add del">
          <ac:chgData name="Priyanshi Chouhan" userId="S::priyanshi.c@techsophy.com::3d2856a9-925e-44bf-8838-20ed43f2b706" providerId="AD" clId="Web-{9D1B6F61-24A3-0F18-04F6-0E396735F0BA}" dt="2024-11-19T11:08:10.807" v="128"/>
          <ac:grpSpMkLst>
            <pc:docMk/>
            <pc:sldMk cId="2017461975" sldId="261"/>
            <ac:grpSpMk id="34" creationId="{8214E4A5-A0D2-42C4-8D14-D2A7E495F041}"/>
          </ac:grpSpMkLst>
        </pc:grpChg>
        <pc:grpChg chg="add del">
          <ac:chgData name="Priyanshi Chouhan" userId="S::priyanshi.c@techsophy.com::3d2856a9-925e-44bf-8838-20ed43f2b706" providerId="AD" clId="Web-{9D1B6F61-24A3-0F18-04F6-0E396735F0BA}" dt="2024-11-19T11:08:10.807" v="128"/>
          <ac:grpSpMkLst>
            <pc:docMk/>
            <pc:sldMk cId="2017461975" sldId="261"/>
            <ac:grpSpMk id="40" creationId="{AF19A774-30A5-488B-9BAF-629C6440294E}"/>
          </ac:grpSpMkLst>
        </pc:grpChg>
        <pc:grpChg chg="add del">
          <ac:chgData name="Priyanshi Chouhan" userId="S::priyanshi.c@techsophy.com::3d2856a9-925e-44bf-8838-20ed43f2b706" providerId="AD" clId="Web-{9D1B6F61-24A3-0F18-04F6-0E396735F0BA}" dt="2024-11-19T11:18:47.695" v="139"/>
          <ac:grpSpMkLst>
            <pc:docMk/>
            <pc:sldMk cId="2017461975" sldId="261"/>
            <ac:grpSpMk id="48" creationId="{D92F9A1A-77F4-4E16-958B-64BB489FFEBC}"/>
          </ac:grpSpMkLst>
        </pc:grpChg>
        <pc:picChg chg="add del mod ord">
          <ac:chgData name="Priyanshi Chouhan" userId="S::priyanshi.c@techsophy.com::3d2856a9-925e-44bf-8838-20ed43f2b706" providerId="AD" clId="Web-{9D1B6F61-24A3-0F18-04F6-0E396735F0BA}" dt="2024-11-20T13:11:46.051" v="201"/>
          <ac:picMkLst>
            <pc:docMk/>
            <pc:sldMk cId="2017461975" sldId="261"/>
            <ac:picMk id="4" creationId="{A9718C37-CDEC-50ED-D170-91D573160228}"/>
          </ac:picMkLst>
        </pc:picChg>
        <pc:picChg chg="add del mod">
          <ac:chgData name="Priyanshi Chouhan" userId="S::priyanshi.c@techsophy.com::3d2856a9-925e-44bf-8838-20ed43f2b706" providerId="AD" clId="Web-{9D1B6F61-24A3-0F18-04F6-0E396735F0BA}" dt="2024-11-20T13:11:47.769" v="202"/>
          <ac:picMkLst>
            <pc:docMk/>
            <pc:sldMk cId="2017461975" sldId="261"/>
            <ac:picMk id="5" creationId="{8863B655-FEEB-4F0D-8A6B-BAC4E4459818}"/>
          </ac:picMkLst>
        </pc:picChg>
        <pc:cxnChg chg="add">
          <ac:chgData name="Priyanshi Chouhan" userId="S::priyanshi.c@techsophy.com::3d2856a9-925e-44bf-8838-20ed43f2b706" providerId="AD" clId="Web-{9D1B6F61-24A3-0F18-04F6-0E396735F0BA}" dt="2024-11-19T11:18:47.695" v="139"/>
          <ac:cxnSpMkLst>
            <pc:docMk/>
            <pc:sldMk cId="2017461975" sldId="261"/>
            <ac:cxnSpMk id="62" creationId="{C49DA8F6-BCC1-4447-B54C-57856834B94B}"/>
          </ac:cxnSpMkLst>
        </pc:cxnChg>
      </pc:sldChg>
      <pc:sldChg chg="addSp delSp modSp new del mod setBg">
        <pc:chgData name="Priyanshi Chouhan" userId="S::priyanshi.c@techsophy.com::3d2856a9-925e-44bf-8838-20ed43f2b706" providerId="AD" clId="Web-{9D1B6F61-24A3-0F18-04F6-0E396735F0BA}" dt="2024-11-20T13:11:56.676" v="204"/>
        <pc:sldMkLst>
          <pc:docMk/>
          <pc:sldMk cId="827702082" sldId="262"/>
        </pc:sldMkLst>
        <pc:spChg chg="mod">
          <ac:chgData name="Priyanshi Chouhan" userId="S::priyanshi.c@techsophy.com::3d2856a9-925e-44bf-8838-20ed43f2b706" providerId="AD" clId="Web-{9D1B6F61-24A3-0F18-04F6-0E396735F0BA}" dt="2024-11-19T11:19:10.461" v="141"/>
          <ac:spMkLst>
            <pc:docMk/>
            <pc:sldMk cId="827702082" sldId="262"/>
            <ac:spMk id="2" creationId="{41999E63-4594-3530-DF56-826854112F3C}"/>
          </ac:spMkLst>
        </pc:spChg>
        <pc:spChg chg="del">
          <ac:chgData name="Priyanshi Chouhan" userId="S::priyanshi.c@techsophy.com::3d2856a9-925e-44bf-8838-20ed43f2b706" providerId="AD" clId="Web-{9D1B6F61-24A3-0F18-04F6-0E396735F0BA}" dt="2024-11-19T09:59:35.408" v="100"/>
          <ac:spMkLst>
            <pc:docMk/>
            <pc:sldMk cId="827702082" sldId="262"/>
            <ac:spMk id="3" creationId="{0108286E-3E20-3FFE-F3A6-096D384387DE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0:18.591" v="133"/>
          <ac:spMkLst>
            <pc:docMk/>
            <pc:sldMk cId="827702082" sldId="262"/>
            <ac:spMk id="8" creationId="{2F275038-52D9-B3D6-74DD-F03FC9ED41DB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0:18.591" v="133"/>
          <ac:spMkLst>
            <pc:docMk/>
            <pc:sldMk cId="827702082" sldId="262"/>
            <ac:spMk id="11" creationId="{E9361D0E-0B35-42DA-8779-9780B96F55B1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10:18.591" v="133"/>
          <ac:spMkLst>
            <pc:docMk/>
            <pc:sldMk cId="827702082" sldId="262"/>
            <ac:spMk id="13" creationId="{6EECC08E-F4F5-429A-B70B-B378AC0B0CE7}"/>
          </ac:spMkLst>
        </pc:spChg>
        <pc:spChg chg="add mod">
          <ac:chgData name="Priyanshi Chouhan" userId="S::priyanshi.c@techsophy.com::3d2856a9-925e-44bf-8838-20ed43f2b706" providerId="AD" clId="Web-{9D1B6F61-24A3-0F18-04F6-0E396735F0BA}" dt="2024-11-19T11:19:15.711" v="142" actId="20577"/>
          <ac:spMkLst>
            <pc:docMk/>
            <pc:sldMk cId="827702082" sldId="262"/>
            <ac:spMk id="20" creationId="{26DB0A0E-1B5A-3E95-811A-3B4F11ECA98F}"/>
          </ac:spMkLst>
        </pc:spChg>
        <pc:grpChg chg="add del">
          <ac:chgData name="Priyanshi Chouhan" userId="S::priyanshi.c@techsophy.com::3d2856a9-925e-44bf-8838-20ed43f2b706" providerId="AD" clId="Web-{9D1B6F61-24A3-0F18-04F6-0E396735F0BA}" dt="2024-11-19T11:10:15.747" v="131"/>
          <ac:grpSpMkLst>
            <pc:docMk/>
            <pc:sldMk cId="827702082" sldId="262"/>
            <ac:grpSpMk id="9" creationId="{D19F7815-3AA2-7679-26F4-A63338C8BD5B}"/>
          </ac:grpSpMkLst>
        </pc:grpChg>
        <pc:grpChg chg="add del">
          <ac:chgData name="Priyanshi Chouhan" userId="S::priyanshi.c@techsophy.com::3d2856a9-925e-44bf-8838-20ed43f2b706" providerId="AD" clId="Web-{9D1B6F61-24A3-0F18-04F6-0E396735F0BA}" dt="2024-11-19T11:19:10.461" v="141"/>
          <ac:grpSpMkLst>
            <pc:docMk/>
            <pc:sldMk cId="827702082" sldId="262"/>
            <ac:grpSpMk id="15" creationId="{BE6E7D98-3D55-80C4-C8EA-40EC70EB12A7}"/>
          </ac:grpSpMkLst>
        </pc:grpChg>
        <pc:picChg chg="add del mod ord">
          <ac:chgData name="Priyanshi Chouhan" userId="S::priyanshi.c@techsophy.com::3d2856a9-925e-44bf-8838-20ed43f2b706" providerId="AD" clId="Web-{9D1B6F61-24A3-0F18-04F6-0E396735F0BA}" dt="2024-11-20T13:11:51.098" v="203"/>
          <ac:picMkLst>
            <pc:docMk/>
            <pc:sldMk cId="827702082" sldId="262"/>
            <ac:picMk id="4" creationId="{68FB2FC5-97BF-12D7-0ECE-81F4E387BE08}"/>
          </ac:picMkLst>
        </pc:picChg>
      </pc:sldChg>
      <pc:sldChg chg="addSp delSp modSp new mod setBg">
        <pc:chgData name="Priyanshi Chouhan" userId="S::priyanshi.c@techsophy.com::3d2856a9-925e-44bf-8838-20ed43f2b706" providerId="AD" clId="Web-{9D1B6F61-24A3-0F18-04F6-0E396735F0BA}" dt="2024-11-19T11:07:15.478" v="125" actId="1076"/>
        <pc:sldMkLst>
          <pc:docMk/>
          <pc:sldMk cId="804989896" sldId="263"/>
        </pc:sldMkLst>
        <pc:spChg chg="mod">
          <ac:chgData name="Priyanshi Chouhan" userId="S::priyanshi.c@techsophy.com::3d2856a9-925e-44bf-8838-20ed43f2b706" providerId="AD" clId="Web-{9D1B6F61-24A3-0F18-04F6-0E396735F0BA}" dt="2024-11-19T11:07:06.009" v="122"/>
          <ac:spMkLst>
            <pc:docMk/>
            <pc:sldMk cId="804989896" sldId="263"/>
            <ac:spMk id="2" creationId="{1A07478D-934A-88EF-145E-2B82F4AD09F4}"/>
          </ac:spMkLst>
        </pc:spChg>
        <pc:spChg chg="del">
          <ac:chgData name="Priyanshi Chouhan" userId="S::priyanshi.c@techsophy.com::3d2856a9-925e-44bf-8838-20ed43f2b706" providerId="AD" clId="Web-{9D1B6F61-24A3-0F18-04F6-0E396735F0BA}" dt="2024-11-19T11:05:26.398" v="107"/>
          <ac:spMkLst>
            <pc:docMk/>
            <pc:sldMk cId="804989896" sldId="263"/>
            <ac:spMk id="3" creationId="{13C5B0B5-7FFD-69EA-737C-0C1F6CEA0E38}"/>
          </ac:spMkLst>
        </pc:spChg>
        <pc:spChg chg="add mod">
          <ac:chgData name="Priyanshi Chouhan" userId="S::priyanshi.c@techsophy.com::3d2856a9-925e-44bf-8838-20ed43f2b706" providerId="AD" clId="Web-{9D1B6F61-24A3-0F18-04F6-0E396735F0BA}" dt="2024-11-19T11:07:06.009" v="122"/>
          <ac:spMkLst>
            <pc:docMk/>
            <pc:sldMk cId="804989896" sldId="263"/>
            <ac:spMk id="10" creationId="{645BBCC4-E176-F1A9-3307-4135F7B7F0A5}"/>
          </ac:spMkLst>
        </pc:spChg>
        <pc:spChg chg="add del">
          <ac:chgData name="Priyanshi Chouhan" userId="S::priyanshi.c@techsophy.com::3d2856a9-925e-44bf-8838-20ed43f2b706" providerId="AD" clId="Web-{9D1B6F61-24A3-0F18-04F6-0E396735F0BA}" dt="2024-11-19T11:07:06.009" v="122"/>
          <ac:spMkLst>
            <pc:docMk/>
            <pc:sldMk cId="804989896" sldId="263"/>
            <ac:spMk id="13" creationId="{0AA75791-ABD6-45E2-B58A-77112BD0F85A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07:06.009" v="122"/>
          <ac:spMkLst>
            <pc:docMk/>
            <pc:sldMk cId="804989896" sldId="263"/>
            <ac:spMk id="22" creationId="{EDC07B27-4E3C-4BCF-ABDB-6AA72857C058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07:06.009" v="122"/>
          <ac:spMkLst>
            <pc:docMk/>
            <pc:sldMk cId="804989896" sldId="263"/>
            <ac:spMk id="24" creationId="{83D11BE6-2A04-4DBB-842D-88602B5EC728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07:06.009" v="122"/>
          <ac:spMkLst>
            <pc:docMk/>
            <pc:sldMk cId="804989896" sldId="263"/>
            <ac:spMk id="26" creationId="{2A05E02A-9AA9-45EC-B87B-B46F043F3F97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07:06.009" v="122"/>
          <ac:spMkLst>
            <pc:docMk/>
            <pc:sldMk cId="804989896" sldId="263"/>
            <ac:spMk id="28" creationId="{0E91EDBA-E8E0-4575-8147-B700345215CE}"/>
          </ac:spMkLst>
        </pc:spChg>
        <pc:spChg chg="add">
          <ac:chgData name="Priyanshi Chouhan" userId="S::priyanshi.c@techsophy.com::3d2856a9-925e-44bf-8838-20ed43f2b706" providerId="AD" clId="Web-{9D1B6F61-24A3-0F18-04F6-0E396735F0BA}" dt="2024-11-19T11:07:06.009" v="122"/>
          <ac:spMkLst>
            <pc:docMk/>
            <pc:sldMk cId="804989896" sldId="263"/>
            <ac:spMk id="30" creationId="{DFEE4473-A122-4E96-8C31-B4C5AAA274FD}"/>
          </ac:spMkLst>
        </pc:spChg>
        <pc:grpChg chg="add del">
          <ac:chgData name="Priyanshi Chouhan" userId="S::priyanshi.c@techsophy.com::3d2856a9-925e-44bf-8838-20ed43f2b706" providerId="AD" clId="Web-{9D1B6F61-24A3-0F18-04F6-0E396735F0BA}" dt="2024-11-19T11:07:06.009" v="122"/>
          <ac:grpSpMkLst>
            <pc:docMk/>
            <pc:sldMk cId="804989896" sldId="263"/>
            <ac:grpSpMk id="15" creationId="{D2A542E6-1924-4FE2-89D1-3CB19468C1F6}"/>
          </ac:grpSpMkLst>
        </pc:grpChg>
        <pc:picChg chg="add mod ord">
          <ac:chgData name="Priyanshi Chouhan" userId="S::priyanshi.c@techsophy.com::3d2856a9-925e-44bf-8838-20ed43f2b706" providerId="AD" clId="Web-{9D1B6F61-24A3-0F18-04F6-0E396735F0BA}" dt="2024-11-19T11:07:15.478" v="125" actId="1076"/>
          <ac:picMkLst>
            <pc:docMk/>
            <pc:sldMk cId="804989896" sldId="263"/>
            <ac:picMk id="4" creationId="{BFCD884A-494A-C2E7-D980-6270A143B16C}"/>
          </ac:picMkLst>
        </pc:picChg>
        <pc:picChg chg="add mod ord">
          <ac:chgData name="Priyanshi Chouhan" userId="S::priyanshi.c@techsophy.com::3d2856a9-925e-44bf-8838-20ed43f2b706" providerId="AD" clId="Web-{9D1B6F61-24A3-0F18-04F6-0E396735F0BA}" dt="2024-11-19T11:07:13.259" v="124" actId="1076"/>
          <ac:picMkLst>
            <pc:docMk/>
            <pc:sldMk cId="804989896" sldId="263"/>
            <ac:picMk id="5" creationId="{16FC1C3A-1B3B-794E-9DEF-310ECDDD9D68}"/>
          </ac:picMkLst>
        </pc:picChg>
        <pc:picChg chg="add mod">
          <ac:chgData name="Priyanshi Chouhan" userId="S::priyanshi.c@techsophy.com::3d2856a9-925e-44bf-8838-20ed43f2b706" providerId="AD" clId="Web-{9D1B6F61-24A3-0F18-04F6-0E396735F0BA}" dt="2024-11-19T11:07:11.728" v="123" actId="1076"/>
          <ac:picMkLst>
            <pc:docMk/>
            <pc:sldMk cId="804989896" sldId="263"/>
            <ac:picMk id="6" creationId="{8E618CF1-C481-9997-2CED-95C0BB9EAE76}"/>
          </ac:picMkLst>
        </pc:picChg>
      </pc:sldChg>
      <pc:sldChg chg="new del">
        <pc:chgData name="Priyanshi Chouhan" userId="S::priyanshi.c@techsophy.com::3d2856a9-925e-44bf-8838-20ed43f2b706" providerId="AD" clId="Web-{9D1B6F61-24A3-0F18-04F6-0E396735F0BA}" dt="2024-11-19T10:00:39.112" v="105"/>
        <pc:sldMkLst>
          <pc:docMk/>
          <pc:sldMk cId="1604252872" sldId="263"/>
        </pc:sldMkLst>
      </pc:sldChg>
      <pc:sldChg chg="addSp delSp modSp new mod setBg">
        <pc:chgData name="Priyanshi Chouhan" userId="S::priyanshi.c@techsophy.com::3d2856a9-925e-44bf-8838-20ed43f2b706" providerId="AD" clId="Web-{9D1B6F61-24A3-0F18-04F6-0E396735F0BA}" dt="2024-11-20T13:15:11.007" v="237" actId="14100"/>
        <pc:sldMkLst>
          <pc:docMk/>
          <pc:sldMk cId="3337187495" sldId="264"/>
        </pc:sldMkLst>
        <pc:spChg chg="mod">
          <ac:chgData name="Priyanshi Chouhan" userId="S::priyanshi.c@techsophy.com::3d2856a9-925e-44bf-8838-20ed43f2b706" providerId="AD" clId="Web-{9D1B6F61-24A3-0F18-04F6-0E396735F0BA}" dt="2024-11-20T13:13:54.912" v="222"/>
          <ac:spMkLst>
            <pc:docMk/>
            <pc:sldMk cId="3337187495" sldId="264"/>
            <ac:spMk id="2" creationId="{C2BA9949-C14C-17E9-5537-732E812C264D}"/>
          </ac:spMkLst>
        </pc:spChg>
        <pc:spChg chg="del">
          <ac:chgData name="Priyanshi Chouhan" userId="S::priyanshi.c@techsophy.com::3d2856a9-925e-44bf-8838-20ed43f2b706" providerId="AD" clId="Web-{9D1B6F61-24A3-0F18-04F6-0E396735F0BA}" dt="2024-11-20T13:12:34.348" v="207"/>
          <ac:spMkLst>
            <pc:docMk/>
            <pc:sldMk cId="3337187495" sldId="264"/>
            <ac:spMk id="3" creationId="{E7BC2234-7F2A-3981-F162-A09015360630}"/>
          </ac:spMkLst>
        </pc:spChg>
        <pc:spChg chg="add mod">
          <ac:chgData name="Priyanshi Chouhan" userId="S::priyanshi.c@techsophy.com::3d2856a9-925e-44bf-8838-20ed43f2b706" providerId="AD" clId="Web-{9D1B6F61-24A3-0F18-04F6-0E396735F0BA}" dt="2024-11-20T13:14:13.694" v="224" actId="14100"/>
          <ac:spMkLst>
            <pc:docMk/>
            <pc:sldMk cId="3337187495" sldId="264"/>
            <ac:spMk id="11" creationId="{B07FB750-0689-F9DA-6B90-74FF32AE15D1}"/>
          </ac:spMkLst>
        </pc:spChg>
        <pc:spChg chg="add">
          <ac:chgData name="Priyanshi Chouhan" userId="S::priyanshi.c@techsophy.com::3d2856a9-925e-44bf-8838-20ed43f2b706" providerId="AD" clId="Web-{9D1B6F61-24A3-0F18-04F6-0E396735F0BA}" dt="2024-11-20T13:13:54.912" v="222"/>
          <ac:spMkLst>
            <pc:docMk/>
            <pc:sldMk cId="3337187495" sldId="264"/>
            <ac:spMk id="14" creationId="{50D1C5B3-B60D-4696-AE60-100D5EC8AB5D}"/>
          </ac:spMkLst>
        </pc:spChg>
        <pc:spChg chg="add">
          <ac:chgData name="Priyanshi Chouhan" userId="S::priyanshi.c@techsophy.com::3d2856a9-925e-44bf-8838-20ed43f2b706" providerId="AD" clId="Web-{9D1B6F61-24A3-0F18-04F6-0E396735F0BA}" dt="2024-11-20T13:13:54.912" v="222"/>
          <ac:spMkLst>
            <pc:docMk/>
            <pc:sldMk cId="3337187495" sldId="264"/>
            <ac:spMk id="16" creationId="{5184EE59-3061-456B-9FB5-98A8E0E74B02}"/>
          </ac:spMkLst>
        </pc:spChg>
        <pc:spChg chg="add">
          <ac:chgData name="Priyanshi Chouhan" userId="S::priyanshi.c@techsophy.com::3d2856a9-925e-44bf-8838-20ed43f2b706" providerId="AD" clId="Web-{9D1B6F61-24A3-0F18-04F6-0E396735F0BA}" dt="2024-11-20T13:13:54.912" v="222"/>
          <ac:spMkLst>
            <pc:docMk/>
            <pc:sldMk cId="3337187495" sldId="264"/>
            <ac:spMk id="18" creationId="{F7E07B5E-9FB5-4C91-8BE4-6167EB58D0A7}"/>
          </ac:spMkLst>
        </pc:spChg>
        <pc:spChg chg="add">
          <ac:chgData name="Priyanshi Chouhan" userId="S::priyanshi.c@techsophy.com::3d2856a9-925e-44bf-8838-20ed43f2b706" providerId="AD" clId="Web-{9D1B6F61-24A3-0F18-04F6-0E396735F0BA}" dt="2024-11-20T13:13:54.912" v="222"/>
          <ac:spMkLst>
            <pc:docMk/>
            <pc:sldMk cId="3337187495" sldId="264"/>
            <ac:spMk id="20" creationId="{37524947-EB09-4DD9-973B-9F75BBCD7269}"/>
          </ac:spMkLst>
        </pc:spChg>
        <pc:spChg chg="add">
          <ac:chgData name="Priyanshi Chouhan" userId="S::priyanshi.c@techsophy.com::3d2856a9-925e-44bf-8838-20ed43f2b706" providerId="AD" clId="Web-{9D1B6F61-24A3-0F18-04F6-0E396735F0BA}" dt="2024-11-20T13:13:54.912" v="222"/>
          <ac:spMkLst>
            <pc:docMk/>
            <pc:sldMk cId="3337187495" sldId="264"/>
            <ac:spMk id="22" creationId="{D30C8E25-2DD1-45C6-9F04-0F0CBF666021}"/>
          </ac:spMkLst>
        </pc:spChg>
        <pc:spChg chg="add">
          <ac:chgData name="Priyanshi Chouhan" userId="S::priyanshi.c@techsophy.com::3d2856a9-925e-44bf-8838-20ed43f2b706" providerId="AD" clId="Web-{9D1B6F61-24A3-0F18-04F6-0E396735F0BA}" dt="2024-11-20T13:13:54.912" v="222"/>
          <ac:spMkLst>
            <pc:docMk/>
            <pc:sldMk cId="3337187495" sldId="264"/>
            <ac:spMk id="24" creationId="{BC57EA3C-C239-4132-A618-5CBE9F896B2F}"/>
          </ac:spMkLst>
        </pc:spChg>
        <pc:picChg chg="add mod ord">
          <ac:chgData name="Priyanshi Chouhan" userId="S::priyanshi.c@techsophy.com::3d2856a9-925e-44bf-8838-20ed43f2b706" providerId="AD" clId="Web-{9D1B6F61-24A3-0F18-04F6-0E396735F0BA}" dt="2024-11-20T13:15:03.804" v="235" actId="14100"/>
          <ac:picMkLst>
            <pc:docMk/>
            <pc:sldMk cId="3337187495" sldId="264"/>
            <ac:picMk id="4" creationId="{9581D199-014E-846E-AF3A-45824837B612}"/>
          </ac:picMkLst>
        </pc:picChg>
        <pc:picChg chg="add mod">
          <ac:chgData name="Priyanshi Chouhan" userId="S::priyanshi.c@techsophy.com::3d2856a9-925e-44bf-8838-20ed43f2b706" providerId="AD" clId="Web-{9D1B6F61-24A3-0F18-04F6-0E396735F0BA}" dt="2024-11-20T13:14:36.022" v="227" actId="1076"/>
          <ac:picMkLst>
            <pc:docMk/>
            <pc:sldMk cId="3337187495" sldId="264"/>
            <ac:picMk id="5" creationId="{FEA8D980-3C63-1A2C-FBB1-643A533A9AB0}"/>
          </ac:picMkLst>
        </pc:picChg>
        <pc:picChg chg="add mod ord">
          <ac:chgData name="Priyanshi Chouhan" userId="S::priyanshi.c@techsophy.com::3d2856a9-925e-44bf-8838-20ed43f2b706" providerId="AD" clId="Web-{9D1B6F61-24A3-0F18-04F6-0E396735F0BA}" dt="2024-11-20T13:14:50.116" v="231" actId="1076"/>
          <ac:picMkLst>
            <pc:docMk/>
            <pc:sldMk cId="3337187495" sldId="264"/>
            <ac:picMk id="6" creationId="{37E782E0-48CC-0530-03A1-A252D0429A20}"/>
          </ac:picMkLst>
        </pc:picChg>
        <pc:picChg chg="add mod">
          <ac:chgData name="Priyanshi Chouhan" userId="S::priyanshi.c@techsophy.com::3d2856a9-925e-44bf-8838-20ed43f2b706" providerId="AD" clId="Web-{9D1B6F61-24A3-0F18-04F6-0E396735F0BA}" dt="2024-11-20T13:15:11.007" v="237" actId="14100"/>
          <ac:picMkLst>
            <pc:docMk/>
            <pc:sldMk cId="3337187495" sldId="264"/>
            <ac:picMk id="7" creationId="{97F9129C-D92C-56D8-616D-D3494D6A7C6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25D94-6E00-4316-96D4-AF722C123BD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6209DF-D7A1-4E17-82EB-10CCC2834047}">
      <dgm:prSet/>
      <dgm:spPr/>
      <dgm:t>
        <a:bodyPr/>
        <a:lstStyle/>
        <a:p>
          <a:r>
            <a:rPr lang="en-US"/>
            <a:t>Real-time room availability tracking for smooth check-ins and check-outs.</a:t>
          </a:r>
        </a:p>
      </dgm:t>
    </dgm:pt>
    <dgm:pt modelId="{5E6B9811-6239-4D47-A15F-704193AC3ED3}" type="parTrans" cxnId="{C0DB0DE3-3909-434C-9EAE-ECAB79CAAD7C}">
      <dgm:prSet/>
      <dgm:spPr/>
      <dgm:t>
        <a:bodyPr/>
        <a:lstStyle/>
        <a:p>
          <a:endParaRPr lang="en-US"/>
        </a:p>
      </dgm:t>
    </dgm:pt>
    <dgm:pt modelId="{E07281C7-069A-48BD-9A35-3D9400AAFC57}" type="sibTrans" cxnId="{C0DB0DE3-3909-434C-9EAE-ECAB79CAAD7C}">
      <dgm:prSet/>
      <dgm:spPr/>
      <dgm:t>
        <a:bodyPr/>
        <a:lstStyle/>
        <a:p>
          <a:endParaRPr lang="en-US"/>
        </a:p>
      </dgm:t>
    </dgm:pt>
    <dgm:pt modelId="{52F8DA9C-5656-48BC-97F9-9B65009FCEB5}">
      <dgm:prSet/>
      <dgm:spPr/>
      <dgm:t>
        <a:bodyPr/>
        <a:lstStyle/>
        <a:p>
          <a:r>
            <a:rPr lang="en-US"/>
            <a:t>Secure guest booking management and ID proof storage.</a:t>
          </a:r>
        </a:p>
      </dgm:t>
    </dgm:pt>
    <dgm:pt modelId="{9F57DD71-CEA8-4165-AF05-266CDE96E4DA}" type="parTrans" cxnId="{DFE59E72-F112-428B-885D-B87A3FAAE45B}">
      <dgm:prSet/>
      <dgm:spPr/>
      <dgm:t>
        <a:bodyPr/>
        <a:lstStyle/>
        <a:p>
          <a:endParaRPr lang="en-US"/>
        </a:p>
      </dgm:t>
    </dgm:pt>
    <dgm:pt modelId="{971BF938-3635-41BD-8637-BC59801DA3A3}" type="sibTrans" cxnId="{DFE59E72-F112-428B-885D-B87A3FAAE45B}">
      <dgm:prSet/>
      <dgm:spPr/>
      <dgm:t>
        <a:bodyPr/>
        <a:lstStyle/>
        <a:p>
          <a:endParaRPr lang="en-US"/>
        </a:p>
      </dgm:t>
    </dgm:pt>
    <dgm:pt modelId="{1DA69114-4547-44F3-A014-D14BD5BF0C55}">
      <dgm:prSet/>
      <dgm:spPr/>
      <dgm:t>
        <a:bodyPr/>
        <a:lstStyle/>
        <a:p>
          <a:r>
            <a:rPr lang="en-US"/>
            <a:t>Automated email notifications for Room Service, WiFi Service, and Restaurant Service.</a:t>
          </a:r>
        </a:p>
      </dgm:t>
    </dgm:pt>
    <dgm:pt modelId="{432E7246-D68F-4A10-BF52-F215782BE17A}" type="parTrans" cxnId="{C714428E-D4FA-43DC-8450-FE4F8D8EA5AD}">
      <dgm:prSet/>
      <dgm:spPr/>
      <dgm:t>
        <a:bodyPr/>
        <a:lstStyle/>
        <a:p>
          <a:endParaRPr lang="en-US"/>
        </a:p>
      </dgm:t>
    </dgm:pt>
    <dgm:pt modelId="{353FF0D4-FF90-435F-94CB-A5E7DA0C7BCD}" type="sibTrans" cxnId="{C714428E-D4FA-43DC-8450-FE4F8D8EA5AD}">
      <dgm:prSet/>
      <dgm:spPr/>
      <dgm:t>
        <a:bodyPr/>
        <a:lstStyle/>
        <a:p>
          <a:endParaRPr lang="en-US"/>
        </a:p>
      </dgm:t>
    </dgm:pt>
    <dgm:pt modelId="{66719764-56FA-440B-8E69-1343E126172A}">
      <dgm:prSet/>
      <dgm:spPr/>
      <dgm:t>
        <a:bodyPr/>
        <a:lstStyle/>
        <a:p>
          <a:r>
            <a:rPr lang="en-US"/>
            <a:t>Daily menu updates to guests during their stay.</a:t>
          </a:r>
        </a:p>
      </dgm:t>
    </dgm:pt>
    <dgm:pt modelId="{E09C0BC6-5219-4B04-9141-62FC4D6AED23}" type="parTrans" cxnId="{27DBFD40-4A22-45C0-BAA8-C26084EAB359}">
      <dgm:prSet/>
      <dgm:spPr/>
      <dgm:t>
        <a:bodyPr/>
        <a:lstStyle/>
        <a:p>
          <a:endParaRPr lang="en-US"/>
        </a:p>
      </dgm:t>
    </dgm:pt>
    <dgm:pt modelId="{AF38F536-5070-4F4F-A912-1ADB1853B7AC}" type="sibTrans" cxnId="{27DBFD40-4A22-45C0-BAA8-C26084EAB359}">
      <dgm:prSet/>
      <dgm:spPr/>
      <dgm:t>
        <a:bodyPr/>
        <a:lstStyle/>
        <a:p>
          <a:endParaRPr lang="en-US"/>
        </a:p>
      </dgm:t>
    </dgm:pt>
    <dgm:pt modelId="{710DCDCE-201D-4B80-B652-40484B10C937}">
      <dgm:prSet/>
      <dgm:spPr/>
      <dgm:t>
        <a:bodyPr/>
        <a:lstStyle/>
        <a:p>
          <a:r>
            <a:rPr lang="en-US"/>
            <a:t>Microservice architecture with asynchronous messaging.</a:t>
          </a:r>
        </a:p>
      </dgm:t>
    </dgm:pt>
    <dgm:pt modelId="{7A551184-D4C5-48F8-B925-D3CA87769C66}" type="parTrans" cxnId="{496F3196-AEA3-4B09-B3D1-3AE1A4F4BF06}">
      <dgm:prSet/>
      <dgm:spPr/>
      <dgm:t>
        <a:bodyPr/>
        <a:lstStyle/>
        <a:p>
          <a:endParaRPr lang="en-US"/>
        </a:p>
      </dgm:t>
    </dgm:pt>
    <dgm:pt modelId="{FD648E9C-6E01-45F6-9552-0D912B5A5A15}" type="sibTrans" cxnId="{496F3196-AEA3-4B09-B3D1-3AE1A4F4BF06}">
      <dgm:prSet/>
      <dgm:spPr/>
      <dgm:t>
        <a:bodyPr/>
        <a:lstStyle/>
        <a:p>
          <a:endParaRPr lang="en-US"/>
        </a:p>
      </dgm:t>
    </dgm:pt>
    <dgm:pt modelId="{08B54491-3BE1-439A-B7AB-D377BE31BA6E}" type="pres">
      <dgm:prSet presAssocID="{3A625D94-6E00-4316-96D4-AF722C123BD8}" presName="root" presStyleCnt="0">
        <dgm:presLayoutVars>
          <dgm:dir/>
          <dgm:resizeHandles val="exact"/>
        </dgm:presLayoutVars>
      </dgm:prSet>
      <dgm:spPr/>
    </dgm:pt>
    <dgm:pt modelId="{363BD0EF-C0E6-4E97-B6B7-471FE501080D}" type="pres">
      <dgm:prSet presAssocID="{1E6209DF-D7A1-4E17-82EB-10CCC2834047}" presName="compNode" presStyleCnt="0"/>
      <dgm:spPr/>
    </dgm:pt>
    <dgm:pt modelId="{CCB23DD4-C13D-4B3C-9B98-703E82B0B99D}" type="pres">
      <dgm:prSet presAssocID="{1E6209DF-D7A1-4E17-82EB-10CCC28340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8F8DA456-6A72-4749-B558-69806DEC0F3B}" type="pres">
      <dgm:prSet presAssocID="{1E6209DF-D7A1-4E17-82EB-10CCC2834047}" presName="spaceRect" presStyleCnt="0"/>
      <dgm:spPr/>
    </dgm:pt>
    <dgm:pt modelId="{DFCAD29C-2737-4A84-90CF-56C4F7A43464}" type="pres">
      <dgm:prSet presAssocID="{1E6209DF-D7A1-4E17-82EB-10CCC2834047}" presName="textRect" presStyleLbl="revTx" presStyleIdx="0" presStyleCnt="5">
        <dgm:presLayoutVars>
          <dgm:chMax val="1"/>
          <dgm:chPref val="1"/>
        </dgm:presLayoutVars>
      </dgm:prSet>
      <dgm:spPr/>
    </dgm:pt>
    <dgm:pt modelId="{16B155F0-D818-433A-BE76-0C9B251C74FC}" type="pres">
      <dgm:prSet presAssocID="{E07281C7-069A-48BD-9A35-3D9400AAFC57}" presName="sibTrans" presStyleCnt="0"/>
      <dgm:spPr/>
    </dgm:pt>
    <dgm:pt modelId="{AC709B41-7D4C-4855-AC3F-33577E0E9F9C}" type="pres">
      <dgm:prSet presAssocID="{52F8DA9C-5656-48BC-97F9-9B65009FCEB5}" presName="compNode" presStyleCnt="0"/>
      <dgm:spPr/>
    </dgm:pt>
    <dgm:pt modelId="{A9C23E0A-F5FE-4F1A-B05E-CA9CE01095B9}" type="pres">
      <dgm:prSet presAssocID="{52F8DA9C-5656-48BC-97F9-9B65009FCE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81551BC-F8BD-44C9-9566-0335AFB9CFD2}" type="pres">
      <dgm:prSet presAssocID="{52F8DA9C-5656-48BC-97F9-9B65009FCEB5}" presName="spaceRect" presStyleCnt="0"/>
      <dgm:spPr/>
    </dgm:pt>
    <dgm:pt modelId="{A0085E09-1A9F-429B-B43F-47FF8C33F3D5}" type="pres">
      <dgm:prSet presAssocID="{52F8DA9C-5656-48BC-97F9-9B65009FCEB5}" presName="textRect" presStyleLbl="revTx" presStyleIdx="1" presStyleCnt="5">
        <dgm:presLayoutVars>
          <dgm:chMax val="1"/>
          <dgm:chPref val="1"/>
        </dgm:presLayoutVars>
      </dgm:prSet>
      <dgm:spPr/>
    </dgm:pt>
    <dgm:pt modelId="{B8326900-E24A-4FD2-822C-359003FC92D4}" type="pres">
      <dgm:prSet presAssocID="{971BF938-3635-41BD-8637-BC59801DA3A3}" presName="sibTrans" presStyleCnt="0"/>
      <dgm:spPr/>
    </dgm:pt>
    <dgm:pt modelId="{D5FF6D7E-087A-43B2-8B2F-5C41B7C4E227}" type="pres">
      <dgm:prSet presAssocID="{1DA69114-4547-44F3-A014-D14BD5BF0C55}" presName="compNode" presStyleCnt="0"/>
      <dgm:spPr/>
    </dgm:pt>
    <dgm:pt modelId="{BBDF516B-1147-4994-8575-52C14440EA1F}" type="pres">
      <dgm:prSet presAssocID="{1DA69114-4547-44F3-A014-D14BD5BF0C5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8BB0ABE-D087-40C5-B2D9-EC4EB123D817}" type="pres">
      <dgm:prSet presAssocID="{1DA69114-4547-44F3-A014-D14BD5BF0C55}" presName="spaceRect" presStyleCnt="0"/>
      <dgm:spPr/>
    </dgm:pt>
    <dgm:pt modelId="{A9AE392A-6F5C-4E45-A3BB-84C1D85F1718}" type="pres">
      <dgm:prSet presAssocID="{1DA69114-4547-44F3-A014-D14BD5BF0C55}" presName="textRect" presStyleLbl="revTx" presStyleIdx="2" presStyleCnt="5">
        <dgm:presLayoutVars>
          <dgm:chMax val="1"/>
          <dgm:chPref val="1"/>
        </dgm:presLayoutVars>
      </dgm:prSet>
      <dgm:spPr/>
    </dgm:pt>
    <dgm:pt modelId="{D528BB63-FE8D-48FE-9EC0-C482EAB95C26}" type="pres">
      <dgm:prSet presAssocID="{353FF0D4-FF90-435F-94CB-A5E7DA0C7BCD}" presName="sibTrans" presStyleCnt="0"/>
      <dgm:spPr/>
    </dgm:pt>
    <dgm:pt modelId="{EC49BAA7-BAED-4D3A-A9D3-1B51AFAE0B19}" type="pres">
      <dgm:prSet presAssocID="{66719764-56FA-440B-8E69-1343E126172A}" presName="compNode" presStyleCnt="0"/>
      <dgm:spPr/>
    </dgm:pt>
    <dgm:pt modelId="{4ED00A15-FA65-4A9D-993B-1A150B225A8E}" type="pres">
      <dgm:prSet presAssocID="{66719764-56FA-440B-8E69-1343E126172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29947A72-6D60-4045-8B8C-104D1FFFD8F9}" type="pres">
      <dgm:prSet presAssocID="{66719764-56FA-440B-8E69-1343E126172A}" presName="spaceRect" presStyleCnt="0"/>
      <dgm:spPr/>
    </dgm:pt>
    <dgm:pt modelId="{87C06B3C-324B-47B1-805D-26E0140E1E11}" type="pres">
      <dgm:prSet presAssocID="{66719764-56FA-440B-8E69-1343E126172A}" presName="textRect" presStyleLbl="revTx" presStyleIdx="3" presStyleCnt="5">
        <dgm:presLayoutVars>
          <dgm:chMax val="1"/>
          <dgm:chPref val="1"/>
        </dgm:presLayoutVars>
      </dgm:prSet>
      <dgm:spPr/>
    </dgm:pt>
    <dgm:pt modelId="{AD57DDCA-7AE0-490F-8DE4-9710961B303A}" type="pres">
      <dgm:prSet presAssocID="{AF38F536-5070-4F4F-A912-1ADB1853B7AC}" presName="sibTrans" presStyleCnt="0"/>
      <dgm:spPr/>
    </dgm:pt>
    <dgm:pt modelId="{E91037CF-90FA-4DD3-B419-627E4E904833}" type="pres">
      <dgm:prSet presAssocID="{710DCDCE-201D-4B80-B652-40484B10C937}" presName="compNode" presStyleCnt="0"/>
      <dgm:spPr/>
    </dgm:pt>
    <dgm:pt modelId="{7099B89B-753C-427C-BBF8-5AAEB254A9DD}" type="pres">
      <dgm:prSet presAssocID="{710DCDCE-201D-4B80-B652-40484B10C9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A8535B8A-37A5-4D07-8E3B-2931332C5E6F}" type="pres">
      <dgm:prSet presAssocID="{710DCDCE-201D-4B80-B652-40484B10C937}" presName="spaceRect" presStyleCnt="0"/>
      <dgm:spPr/>
    </dgm:pt>
    <dgm:pt modelId="{E101ADFC-6682-4CCF-B40E-EDEDDCF5EF77}" type="pres">
      <dgm:prSet presAssocID="{710DCDCE-201D-4B80-B652-40484B10C93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7DBFD40-4A22-45C0-BAA8-C26084EAB359}" srcId="{3A625D94-6E00-4316-96D4-AF722C123BD8}" destId="{66719764-56FA-440B-8E69-1343E126172A}" srcOrd="3" destOrd="0" parTransId="{E09C0BC6-5219-4B04-9141-62FC4D6AED23}" sibTransId="{AF38F536-5070-4F4F-A912-1ADB1853B7AC}"/>
    <dgm:cxn modelId="{DFE59E72-F112-428B-885D-B87A3FAAE45B}" srcId="{3A625D94-6E00-4316-96D4-AF722C123BD8}" destId="{52F8DA9C-5656-48BC-97F9-9B65009FCEB5}" srcOrd="1" destOrd="0" parTransId="{9F57DD71-CEA8-4165-AF05-266CDE96E4DA}" sibTransId="{971BF938-3635-41BD-8637-BC59801DA3A3}"/>
    <dgm:cxn modelId="{C0B27B74-5608-4886-8054-40728A5607B4}" type="presOf" srcId="{1DA69114-4547-44F3-A014-D14BD5BF0C55}" destId="{A9AE392A-6F5C-4E45-A3BB-84C1D85F1718}" srcOrd="0" destOrd="0" presId="urn:microsoft.com/office/officeart/2018/2/layout/IconLabelList"/>
    <dgm:cxn modelId="{2B957988-AA27-42E6-A665-506678A43681}" type="presOf" srcId="{52F8DA9C-5656-48BC-97F9-9B65009FCEB5}" destId="{A0085E09-1A9F-429B-B43F-47FF8C33F3D5}" srcOrd="0" destOrd="0" presId="urn:microsoft.com/office/officeart/2018/2/layout/IconLabelList"/>
    <dgm:cxn modelId="{C714428E-D4FA-43DC-8450-FE4F8D8EA5AD}" srcId="{3A625D94-6E00-4316-96D4-AF722C123BD8}" destId="{1DA69114-4547-44F3-A014-D14BD5BF0C55}" srcOrd="2" destOrd="0" parTransId="{432E7246-D68F-4A10-BF52-F215782BE17A}" sibTransId="{353FF0D4-FF90-435F-94CB-A5E7DA0C7BCD}"/>
    <dgm:cxn modelId="{496F3196-AEA3-4B09-B3D1-3AE1A4F4BF06}" srcId="{3A625D94-6E00-4316-96D4-AF722C123BD8}" destId="{710DCDCE-201D-4B80-B652-40484B10C937}" srcOrd="4" destOrd="0" parTransId="{7A551184-D4C5-48F8-B925-D3CA87769C66}" sibTransId="{FD648E9C-6E01-45F6-9552-0D912B5A5A15}"/>
    <dgm:cxn modelId="{B81050C0-E64B-49E4-8E1E-B0CF8D3D976B}" type="presOf" srcId="{66719764-56FA-440B-8E69-1343E126172A}" destId="{87C06B3C-324B-47B1-805D-26E0140E1E11}" srcOrd="0" destOrd="0" presId="urn:microsoft.com/office/officeart/2018/2/layout/IconLabelList"/>
    <dgm:cxn modelId="{6A3260D5-6881-47DE-B20D-FA49FE92E815}" type="presOf" srcId="{1E6209DF-D7A1-4E17-82EB-10CCC2834047}" destId="{DFCAD29C-2737-4A84-90CF-56C4F7A43464}" srcOrd="0" destOrd="0" presId="urn:microsoft.com/office/officeart/2018/2/layout/IconLabelList"/>
    <dgm:cxn modelId="{655E55DB-FE2E-4384-A546-DABC491AEF0D}" type="presOf" srcId="{710DCDCE-201D-4B80-B652-40484B10C937}" destId="{E101ADFC-6682-4CCF-B40E-EDEDDCF5EF77}" srcOrd="0" destOrd="0" presId="urn:microsoft.com/office/officeart/2018/2/layout/IconLabelList"/>
    <dgm:cxn modelId="{B7BEF8E1-1016-4297-B4D5-261443298881}" type="presOf" srcId="{3A625D94-6E00-4316-96D4-AF722C123BD8}" destId="{08B54491-3BE1-439A-B7AB-D377BE31BA6E}" srcOrd="0" destOrd="0" presId="urn:microsoft.com/office/officeart/2018/2/layout/IconLabelList"/>
    <dgm:cxn modelId="{C0DB0DE3-3909-434C-9EAE-ECAB79CAAD7C}" srcId="{3A625D94-6E00-4316-96D4-AF722C123BD8}" destId="{1E6209DF-D7A1-4E17-82EB-10CCC2834047}" srcOrd="0" destOrd="0" parTransId="{5E6B9811-6239-4D47-A15F-704193AC3ED3}" sibTransId="{E07281C7-069A-48BD-9A35-3D9400AAFC57}"/>
    <dgm:cxn modelId="{CA770304-1311-451A-9A0E-3BE38E114C93}" type="presParOf" srcId="{08B54491-3BE1-439A-B7AB-D377BE31BA6E}" destId="{363BD0EF-C0E6-4E97-B6B7-471FE501080D}" srcOrd="0" destOrd="0" presId="urn:microsoft.com/office/officeart/2018/2/layout/IconLabelList"/>
    <dgm:cxn modelId="{37DBF1C7-271E-4118-8BB4-013EAD8BDBF7}" type="presParOf" srcId="{363BD0EF-C0E6-4E97-B6B7-471FE501080D}" destId="{CCB23DD4-C13D-4B3C-9B98-703E82B0B99D}" srcOrd="0" destOrd="0" presId="urn:microsoft.com/office/officeart/2018/2/layout/IconLabelList"/>
    <dgm:cxn modelId="{15E86E23-917A-4268-B5EF-D61EE86B835A}" type="presParOf" srcId="{363BD0EF-C0E6-4E97-B6B7-471FE501080D}" destId="{8F8DA456-6A72-4749-B558-69806DEC0F3B}" srcOrd="1" destOrd="0" presId="urn:microsoft.com/office/officeart/2018/2/layout/IconLabelList"/>
    <dgm:cxn modelId="{C7D4C568-4A82-461C-9799-B3D67A52D33C}" type="presParOf" srcId="{363BD0EF-C0E6-4E97-B6B7-471FE501080D}" destId="{DFCAD29C-2737-4A84-90CF-56C4F7A43464}" srcOrd="2" destOrd="0" presId="urn:microsoft.com/office/officeart/2018/2/layout/IconLabelList"/>
    <dgm:cxn modelId="{9E63CE32-B463-42D6-962C-1B0A463A0A3C}" type="presParOf" srcId="{08B54491-3BE1-439A-B7AB-D377BE31BA6E}" destId="{16B155F0-D818-433A-BE76-0C9B251C74FC}" srcOrd="1" destOrd="0" presId="urn:microsoft.com/office/officeart/2018/2/layout/IconLabelList"/>
    <dgm:cxn modelId="{884EF758-9D70-4D9D-8275-50E2785B32FC}" type="presParOf" srcId="{08B54491-3BE1-439A-B7AB-D377BE31BA6E}" destId="{AC709B41-7D4C-4855-AC3F-33577E0E9F9C}" srcOrd="2" destOrd="0" presId="urn:microsoft.com/office/officeart/2018/2/layout/IconLabelList"/>
    <dgm:cxn modelId="{CA63266A-982D-4AB7-B18C-F35B546B6897}" type="presParOf" srcId="{AC709B41-7D4C-4855-AC3F-33577E0E9F9C}" destId="{A9C23E0A-F5FE-4F1A-B05E-CA9CE01095B9}" srcOrd="0" destOrd="0" presId="urn:microsoft.com/office/officeart/2018/2/layout/IconLabelList"/>
    <dgm:cxn modelId="{3698C0C6-57CF-410D-8580-6AE9E8D8439E}" type="presParOf" srcId="{AC709B41-7D4C-4855-AC3F-33577E0E9F9C}" destId="{881551BC-F8BD-44C9-9566-0335AFB9CFD2}" srcOrd="1" destOrd="0" presId="urn:microsoft.com/office/officeart/2018/2/layout/IconLabelList"/>
    <dgm:cxn modelId="{79C4BBAF-211E-436F-A1BE-9AB647004C63}" type="presParOf" srcId="{AC709B41-7D4C-4855-AC3F-33577E0E9F9C}" destId="{A0085E09-1A9F-429B-B43F-47FF8C33F3D5}" srcOrd="2" destOrd="0" presId="urn:microsoft.com/office/officeart/2018/2/layout/IconLabelList"/>
    <dgm:cxn modelId="{B76EA102-C6F2-41D1-B6B3-3CF75B7FB269}" type="presParOf" srcId="{08B54491-3BE1-439A-B7AB-D377BE31BA6E}" destId="{B8326900-E24A-4FD2-822C-359003FC92D4}" srcOrd="3" destOrd="0" presId="urn:microsoft.com/office/officeart/2018/2/layout/IconLabelList"/>
    <dgm:cxn modelId="{0A201577-6040-4A55-BFDC-6A3BD7B220F6}" type="presParOf" srcId="{08B54491-3BE1-439A-B7AB-D377BE31BA6E}" destId="{D5FF6D7E-087A-43B2-8B2F-5C41B7C4E227}" srcOrd="4" destOrd="0" presId="urn:microsoft.com/office/officeart/2018/2/layout/IconLabelList"/>
    <dgm:cxn modelId="{315A3C46-C2B8-4836-9CFA-7009C32D58B9}" type="presParOf" srcId="{D5FF6D7E-087A-43B2-8B2F-5C41B7C4E227}" destId="{BBDF516B-1147-4994-8575-52C14440EA1F}" srcOrd="0" destOrd="0" presId="urn:microsoft.com/office/officeart/2018/2/layout/IconLabelList"/>
    <dgm:cxn modelId="{F7611D8E-3DD0-428E-A6FE-2DC66DDCF9D2}" type="presParOf" srcId="{D5FF6D7E-087A-43B2-8B2F-5C41B7C4E227}" destId="{18BB0ABE-D087-40C5-B2D9-EC4EB123D817}" srcOrd="1" destOrd="0" presId="urn:microsoft.com/office/officeart/2018/2/layout/IconLabelList"/>
    <dgm:cxn modelId="{F24CEF69-CD79-4C3D-BA31-67458EDE41B9}" type="presParOf" srcId="{D5FF6D7E-087A-43B2-8B2F-5C41B7C4E227}" destId="{A9AE392A-6F5C-4E45-A3BB-84C1D85F1718}" srcOrd="2" destOrd="0" presId="urn:microsoft.com/office/officeart/2018/2/layout/IconLabelList"/>
    <dgm:cxn modelId="{94A5F065-F661-4A13-9AE2-3EAB10EE33B9}" type="presParOf" srcId="{08B54491-3BE1-439A-B7AB-D377BE31BA6E}" destId="{D528BB63-FE8D-48FE-9EC0-C482EAB95C26}" srcOrd="5" destOrd="0" presId="urn:microsoft.com/office/officeart/2018/2/layout/IconLabelList"/>
    <dgm:cxn modelId="{3375DEB1-3004-4F49-83DA-0BCE6EC41A0E}" type="presParOf" srcId="{08B54491-3BE1-439A-B7AB-D377BE31BA6E}" destId="{EC49BAA7-BAED-4D3A-A9D3-1B51AFAE0B19}" srcOrd="6" destOrd="0" presId="urn:microsoft.com/office/officeart/2018/2/layout/IconLabelList"/>
    <dgm:cxn modelId="{FC709E90-A4CD-4E80-A093-231CA4BA1E11}" type="presParOf" srcId="{EC49BAA7-BAED-4D3A-A9D3-1B51AFAE0B19}" destId="{4ED00A15-FA65-4A9D-993B-1A150B225A8E}" srcOrd="0" destOrd="0" presId="urn:microsoft.com/office/officeart/2018/2/layout/IconLabelList"/>
    <dgm:cxn modelId="{D3EAB20B-5D35-43DF-BBA9-4E6B0B95B6B4}" type="presParOf" srcId="{EC49BAA7-BAED-4D3A-A9D3-1B51AFAE0B19}" destId="{29947A72-6D60-4045-8B8C-104D1FFFD8F9}" srcOrd="1" destOrd="0" presId="urn:microsoft.com/office/officeart/2018/2/layout/IconLabelList"/>
    <dgm:cxn modelId="{315F2F2D-0314-4D86-B0B8-D1647D6A1C08}" type="presParOf" srcId="{EC49BAA7-BAED-4D3A-A9D3-1B51AFAE0B19}" destId="{87C06B3C-324B-47B1-805D-26E0140E1E11}" srcOrd="2" destOrd="0" presId="urn:microsoft.com/office/officeart/2018/2/layout/IconLabelList"/>
    <dgm:cxn modelId="{B69AB04F-351A-48DB-AF66-1B0091DD6861}" type="presParOf" srcId="{08B54491-3BE1-439A-B7AB-D377BE31BA6E}" destId="{AD57DDCA-7AE0-490F-8DE4-9710961B303A}" srcOrd="7" destOrd="0" presId="urn:microsoft.com/office/officeart/2018/2/layout/IconLabelList"/>
    <dgm:cxn modelId="{E5B74113-4876-43CE-B72B-1E9CE6690551}" type="presParOf" srcId="{08B54491-3BE1-439A-B7AB-D377BE31BA6E}" destId="{E91037CF-90FA-4DD3-B419-627E4E904833}" srcOrd="8" destOrd="0" presId="urn:microsoft.com/office/officeart/2018/2/layout/IconLabelList"/>
    <dgm:cxn modelId="{D7259A6F-20EC-4EBC-B338-47C05ECE28D5}" type="presParOf" srcId="{E91037CF-90FA-4DD3-B419-627E4E904833}" destId="{7099B89B-753C-427C-BBF8-5AAEB254A9DD}" srcOrd="0" destOrd="0" presId="urn:microsoft.com/office/officeart/2018/2/layout/IconLabelList"/>
    <dgm:cxn modelId="{DA7F797E-E5A7-4AD5-A803-11ED548B4A0C}" type="presParOf" srcId="{E91037CF-90FA-4DD3-B419-627E4E904833}" destId="{A8535B8A-37A5-4D07-8E3B-2931332C5E6F}" srcOrd="1" destOrd="0" presId="urn:microsoft.com/office/officeart/2018/2/layout/IconLabelList"/>
    <dgm:cxn modelId="{7A98E0E6-357E-45A2-B070-44A4E4547D76}" type="presParOf" srcId="{E91037CF-90FA-4DD3-B419-627E4E904833}" destId="{E101ADFC-6682-4CCF-B40E-EDEDDCF5EF7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23DD4-C13D-4B3C-9B98-703E82B0B99D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AD29C-2737-4A84-90CF-56C4F7A43464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Real-time room availability tracking for smooth check-ins and check-outs.</a:t>
          </a:r>
        </a:p>
      </dsp:txBody>
      <dsp:txXfrm>
        <a:off x="333914" y="2276522"/>
        <a:ext cx="1800000" cy="720000"/>
      </dsp:txXfrm>
    </dsp:sp>
    <dsp:sp modelId="{A9C23E0A-F5FE-4F1A-B05E-CA9CE01095B9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85E09-1A9F-429B-B43F-47FF8C33F3D5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Secure guest booking management and ID proof storage.</a:t>
          </a:r>
        </a:p>
      </dsp:txBody>
      <dsp:txXfrm>
        <a:off x="2448914" y="2276522"/>
        <a:ext cx="1800000" cy="720000"/>
      </dsp:txXfrm>
    </dsp:sp>
    <dsp:sp modelId="{BBDF516B-1147-4994-8575-52C14440EA1F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E392A-6F5C-4E45-A3BB-84C1D85F1718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Automated email notifications for Room Service, WiFi Service, and Restaurant Service.</a:t>
          </a:r>
        </a:p>
      </dsp:txBody>
      <dsp:txXfrm>
        <a:off x="4563914" y="2276522"/>
        <a:ext cx="1800000" cy="720000"/>
      </dsp:txXfrm>
    </dsp:sp>
    <dsp:sp modelId="{4ED00A15-FA65-4A9D-993B-1A150B225A8E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06B3C-324B-47B1-805D-26E0140E1E11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Daily menu updates to guests during their stay.</a:t>
          </a:r>
        </a:p>
      </dsp:txBody>
      <dsp:txXfrm>
        <a:off x="6678914" y="2276522"/>
        <a:ext cx="1800000" cy="720000"/>
      </dsp:txXfrm>
    </dsp:sp>
    <dsp:sp modelId="{7099B89B-753C-427C-BBF8-5AAEB254A9DD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1ADFC-6682-4CCF-B40E-EDEDDCF5EF77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Microservice architecture with asynchronous messaging.</a:t>
          </a:r>
        </a:p>
      </dsp:txBody>
      <dsp:txXfrm>
        <a:off x="8793914" y="227652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Hotel Reception Desk Application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Efficient Room Management and Guest Services with Akka, Kafka, and Play Framework</a:t>
            </a:r>
          </a:p>
          <a:p>
            <a:pPr algn="r"/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-PRIYANSHI CHOUHAN </a:t>
            </a:r>
          </a:p>
          <a:p>
            <a:pPr algn="r"/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19th November 2024</a:t>
            </a:r>
          </a:p>
        </p:txBody>
      </p:sp>
      <p:pic>
        <p:nvPicPr>
          <p:cNvPr id="24" name="Picture 23" descr="Person Pressing Counter Bell">
            <a:extLst>
              <a:ext uri="{FF2B5EF4-FFF2-40B4-BE49-F238E27FC236}">
                <a16:creationId xmlns:a16="http://schemas.microsoft.com/office/drawing/2014/main" id="{5900758B-DB96-1A9B-BFA0-3A50FD3AC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6096000" y="1829436"/>
            <a:ext cx="5608320" cy="31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26240-8B4B-7F39-C011-9C8ECCD6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DF5F4-64CD-AC6F-B8AC-61D700540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Create an application to automate and streamline </a:t>
            </a:r>
            <a:r>
              <a:rPr lang="en-US" sz="2400" dirty="0"/>
              <a:t>Hotel Reception </a:t>
            </a:r>
            <a:r>
              <a:rPr lang="en-US" sz="2400" dirty="0" err="1"/>
              <a:t>Managent</a:t>
            </a:r>
            <a:r>
              <a:rPr lang="en-US" sz="2400" dirty="0"/>
              <a:t> processes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.</a:t>
            </a:r>
            <a:br>
              <a:rPr lang="en-US" sz="2400" kern="1200" dirty="0"/>
            </a:b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8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AE98B-9A0D-483F-E5E5-8A937F92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Key Features of the Application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7D6B4C-2112-84C7-A77A-172F21086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33503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343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491C4-4132-1A6F-99A6-2DE24CF3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BA26A8-217D-0E10-A7E1-44293DEAB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680" y="2227143"/>
            <a:ext cx="7921923" cy="3152925"/>
          </a:xfrm>
        </p:spPr>
      </p:pic>
    </p:spTree>
    <p:extLst>
      <p:ext uri="{BB962C8B-B14F-4D97-AF65-F5344CB8AC3E}">
        <p14:creationId xmlns:p14="http://schemas.microsoft.com/office/powerpoint/2010/main" val="416932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C20D3-5A0D-D434-1B63-A971D6EF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Functional Workflow</a:t>
            </a:r>
          </a:p>
        </p:txBody>
      </p:sp>
      <p:pic>
        <p:nvPicPr>
          <p:cNvPr id="4" name="Content Placeholder 3" descr="A diagram of a room&#10;&#10;Description automatically generated">
            <a:extLst>
              <a:ext uri="{FF2B5EF4-FFF2-40B4-BE49-F238E27FC236}">
                <a16:creationId xmlns:a16="http://schemas.microsoft.com/office/drawing/2014/main" id="{FAA7A676-4881-2151-C8B6-5981A27EF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898" y="1675227"/>
            <a:ext cx="717420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A9949-C14C-17E9-5537-732E812C2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E782E0-48CC-0530-03A1-A252D042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15" y="456516"/>
            <a:ext cx="3199102" cy="2549905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581D199-014E-846E-AF3A-45824837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430" y="460709"/>
            <a:ext cx="2998699" cy="2276137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EA8D980-3C63-1A2C-FBB1-643A533A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30" y="3885685"/>
            <a:ext cx="2998699" cy="223865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F9129C-D92C-56D8-616D-D3494D6A7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430" y="3871306"/>
            <a:ext cx="2998699" cy="80656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7FB750-0689-F9DA-6B90-74FF32AE15D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4790034" y="6546761"/>
            <a:ext cx="6598976" cy="157053"/>
          </a:xfrm>
        </p:spPr>
        <p:txBody>
          <a:bodyPr anchor="ctr">
            <a:normAutofit fontScale="25000" lnSpcReduction="20000"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3718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7478D-934A-88EF-145E-2B82F4AD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36" y="559703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5BBCC4-E176-F1A9-3307-4135F7B7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965" y="5777350"/>
            <a:ext cx="9021170" cy="5402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8E618CF1-C481-9997-2CED-95C0BB9E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02" b="3335"/>
          <a:stretch/>
        </p:blipFill>
        <p:spPr>
          <a:xfrm>
            <a:off x="1809388" y="1819391"/>
            <a:ext cx="1760352" cy="3218041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16FC1C3A-1B3B-794E-9DEF-310ECDDD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71" r="3" b="2897"/>
          <a:stretch/>
        </p:blipFill>
        <p:spPr>
          <a:xfrm>
            <a:off x="5293023" y="1927222"/>
            <a:ext cx="1758823" cy="3218041"/>
          </a:xfrm>
          <a:prstGeom prst="rect">
            <a:avLst/>
          </a:prstGeom>
        </p:spPr>
      </p:pic>
      <p:pic>
        <p:nvPicPr>
          <p:cNvPr id="4" name="Content Placeholder 3" descr="A screenshot of a chat&#10;&#10;Description automatically generated">
            <a:extLst>
              <a:ext uri="{FF2B5EF4-FFF2-40B4-BE49-F238E27FC236}">
                <a16:creationId xmlns:a16="http://schemas.microsoft.com/office/drawing/2014/main" id="{BFCD884A-494A-C2E7-D980-6270A143B1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7" b="16579"/>
          <a:stretch/>
        </p:blipFill>
        <p:spPr>
          <a:xfrm>
            <a:off x="8852309" y="1927222"/>
            <a:ext cx="1760330" cy="32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Hotel Reception Desk Application</vt:lpstr>
      <vt:lpstr>Problem Statement</vt:lpstr>
      <vt:lpstr>Key Features of the Application</vt:lpstr>
      <vt:lpstr>System Architecture</vt:lpstr>
      <vt:lpstr>Functional Workflow</vt:lpstr>
      <vt:lpstr>.</vt:lpstr>
      <vt:lpstr>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139</cp:revision>
  <dcterms:created xsi:type="dcterms:W3CDTF">2024-11-19T04:38:31Z</dcterms:created>
  <dcterms:modified xsi:type="dcterms:W3CDTF">2024-11-20T13:15:17Z</dcterms:modified>
</cp:coreProperties>
</file>